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60" r:id="rId4"/>
    <p:sldId id="277" r:id="rId5"/>
    <p:sldId id="262" r:id="rId6"/>
    <p:sldId id="278" r:id="rId7"/>
    <p:sldId id="266" r:id="rId8"/>
    <p:sldId id="27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95740F-96FA-4C9E-A19D-4ED906F40E08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9D852-EBCB-4A38-8AE5-55FBD6687DA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88170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18358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929263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067450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20121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368727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415956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3033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467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674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774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994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141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179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237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650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065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551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080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995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I Am the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Way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John 14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5477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678859"/>
            <a:ext cx="8458200" cy="324542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 am the Way. I am the Truth.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If you want to know God,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Come with me, I am the Life.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 am the Way. I am the Truth.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 am the Way, I am the Truth,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 am the Life.</a:t>
            </a: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I Am the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Way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John 14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590684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375236"/>
            <a:ext cx="8534400" cy="210752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Do not let your hearts be troubled.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Trust in God and trust in me.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I have prepared a place for you,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A place where you can always live with me.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708020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806289"/>
            <a:ext cx="8458200" cy="324542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 am the Way. I am the Truth.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If you want to know God,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Come with me, I am the Life.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 am the Way. I am the Truth.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 am the Way, I am the Truth,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 am the Life.</a:t>
            </a:r>
          </a:p>
        </p:txBody>
      </p:sp>
    </p:spTree>
    <p:extLst>
      <p:ext uri="{BB962C8B-B14F-4D97-AF65-F5344CB8AC3E}">
        <p14:creationId xmlns:p14="http://schemas.microsoft.com/office/powerpoint/2010/main" val="6016711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335794"/>
            <a:ext cx="8534400" cy="218641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I am one in God and God is in me.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All who believe can do great things.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Come to know God by knowing me,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For I’m in God and God is here in me.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684761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806289"/>
            <a:ext cx="8458200" cy="324542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 am the Way. I am the Truth.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If you want to know God,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Come with me, I am the Life.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 am the Way. I am the Truth.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 am the Way, I am the Truth,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 am the Life.</a:t>
            </a:r>
          </a:p>
        </p:txBody>
      </p:sp>
    </p:spTree>
    <p:extLst>
      <p:ext uri="{BB962C8B-B14F-4D97-AF65-F5344CB8AC3E}">
        <p14:creationId xmlns:p14="http://schemas.microsoft.com/office/powerpoint/2010/main" val="35726832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335794"/>
            <a:ext cx="8534400" cy="218641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I will not leave you orphans.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I will come back to you.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Even if the world cannot see me,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You will live in me and I in you.</a:t>
            </a:r>
          </a:p>
        </p:txBody>
      </p:sp>
    </p:spTree>
    <p:extLst>
      <p:ext uri="{BB962C8B-B14F-4D97-AF65-F5344CB8AC3E}">
        <p14:creationId xmlns:p14="http://schemas.microsoft.com/office/powerpoint/2010/main" val="9911639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678859"/>
            <a:ext cx="8458200" cy="324542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 am the Way. I am the Truth.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If you want to know God,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Come with me, I am the Life.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 am the Way. I am the Truth.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 am the Way, I am the Truth,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 am the Life.</a:t>
            </a: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I Am the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Way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John 14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196350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339</Words>
  <Application>Microsoft Office PowerPoint</Application>
  <PresentationFormat>Widescreen</PresentationFormat>
  <Paragraphs>49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Helvetica</vt:lpstr>
      <vt:lpstr>ＭＳ Ｐゴシック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6</cp:revision>
  <dcterms:created xsi:type="dcterms:W3CDTF">2016-01-28T04:16:50Z</dcterms:created>
  <dcterms:modified xsi:type="dcterms:W3CDTF">2016-02-04T06:59:49Z</dcterms:modified>
</cp:coreProperties>
</file>